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F81A-6028-5240-88A0-5556842120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E0FD-5C56-674C-B8AB-2D08D3AB13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cintosh HD:Users:fernaul:Desktop:Screen Shot 2016-02-17 at 11.44.23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4.50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6359"/>
            <a:ext cx="8028107" cy="56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5.23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5829"/>
            <a:ext cx="8229600" cy="565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5.58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3379"/>
            <a:ext cx="8229600" cy="59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6.14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7960550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6.33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74637"/>
            <a:ext cx="8229600" cy="614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acintosh HD:Users:fernaul:Desktop:Screen Shot 2016-02-17 at 11.46.46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33" y="1600200"/>
            <a:ext cx="5486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6.58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26889"/>
            <a:ext cx="8229600" cy="55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49.52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0929"/>
            <a:ext cx="8229600" cy="57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0.19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9"/>
            <a:ext cx="8419945" cy="616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www.actstudent.org/regist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2.26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3316"/>
            <a:ext cx="8229600" cy="45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0.38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74639"/>
            <a:ext cx="8229600" cy="60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1.06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9"/>
            <a:ext cx="8229600" cy="61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1.54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63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2.37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7"/>
            <a:ext cx="8229599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3.40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4.04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74638"/>
            <a:ext cx="841994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4.30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19" y="274637"/>
            <a:ext cx="7850599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5.23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0" y="274638"/>
            <a:ext cx="870369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5.47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5828"/>
            <a:ext cx="8229600" cy="541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57.46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86868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3.46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7419"/>
            <a:ext cx="8229600" cy="55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4.44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59" y="607950"/>
            <a:ext cx="8038241" cy="55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23793" y="1945436"/>
            <a:ext cx="837722" cy="81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0212" y="4066502"/>
            <a:ext cx="1265703" cy="243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5.29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9339"/>
            <a:ext cx="8229600" cy="56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6.38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47" y="472849"/>
            <a:ext cx="8051753" cy="593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8.05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7"/>
            <a:ext cx="8229600" cy="60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9.05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2849"/>
            <a:ext cx="8229600" cy="58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fernaul:Desktop:Screen Shot 2016-02-17 at 11.39.50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9"/>
            <a:ext cx="8229600" cy="585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11</Words>
  <Application>Microsoft Macintosh PowerPoint</Application>
  <PresentationFormat>On-screen Show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ACT REGISTRATION</vt:lpstr>
      <vt:lpstr>http://www.actstudent.org/regist/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REGISTRATION</dc:title>
  <dc:creator>Lindy Fernau</dc:creator>
  <cp:lastModifiedBy>Lindy Fernau</cp:lastModifiedBy>
  <cp:revision>4</cp:revision>
  <dcterms:created xsi:type="dcterms:W3CDTF">2016-02-17T18:31:17Z</dcterms:created>
  <dcterms:modified xsi:type="dcterms:W3CDTF">2016-02-18T19:21:40Z</dcterms:modified>
</cp:coreProperties>
</file>